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12192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5"/>
  </p:normalViewPr>
  <p:slideViewPr>
    <p:cSldViewPr snapToGrid="0" snapToObjects="1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72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142839" cy="685628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rcRect t="7312" b="7312"/>
          <a:stretch/>
        </p:blipFill>
        <p:spPr>
          <a:xfrm>
            <a:off x="142839" y="0"/>
            <a:ext cx="12046113" cy="685628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28518" y="2047363"/>
            <a:ext cx="8132316" cy="2761559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6" name="Object 5"/>
          <p:cNvSpPr/>
          <p:nvPr/>
        </p:nvSpPr>
        <p:spPr>
          <a:xfrm>
            <a:off x="809423" y="2397818"/>
            <a:ext cx="11093851" cy="14683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615"/>
              </a:lnSpc>
              <a:spcAft>
                <a:spcPts val="600"/>
              </a:spcAft>
              <a:buNone/>
            </a:pPr>
            <a:r>
              <a:rPr lang="en-US" sz="6800" b="1" kern="0" spc="43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JEJU BIG DATA</a:t>
            </a:r>
            <a:br>
              <a:rPr lang="en-US" sz="6800" b="1" kern="0" spc="43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6800" b="1" kern="0" spc="43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COMPETITION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857036" y="4208499"/>
            <a:ext cx="11046238" cy="2214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Name :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7293C-C5F1-9143-8237-240264795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7" y="6060519"/>
            <a:ext cx="1649458" cy="407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9B5668-C1F1-5544-94B1-A247F8A5C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264" y="6060519"/>
            <a:ext cx="1612378" cy="407008"/>
          </a:xfrm>
          <a:prstGeom prst="rect">
            <a:avLst/>
          </a:prstGeom>
        </p:spPr>
      </p:pic>
      <p:pic>
        <p:nvPicPr>
          <p:cNvPr id="13" name="그림 12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86B47CB7-286E-8142-A2E4-2B10DF666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7849" y="6084339"/>
            <a:ext cx="2215425" cy="4308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31" y="3237690"/>
            <a:ext cx="3872532" cy="1190327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80905" y="3525654"/>
            <a:ext cx="4062984" cy="5858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#1</a:t>
            </a:r>
          </a:p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 &amp;</a:t>
            </a:r>
            <a:br>
              <a:rPr lang="en-US" sz="1700" b="1" kern="0" spc="105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700" b="1" kern="0" spc="105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EDA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61810" y="1696871"/>
            <a:ext cx="3586853" cy="8742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210" y="3237690"/>
            <a:ext cx="3872532" cy="119032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062984" y="3525654"/>
            <a:ext cx="4062984" cy="5858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</a:t>
            </a:r>
          </a:p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BUILDING &amp;</a:t>
            </a:r>
            <a:br>
              <a:rPr lang="en-US" sz="1700" b="1" kern="0" spc="105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700" b="1" kern="0" spc="105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443889" y="4581719"/>
            <a:ext cx="3586853" cy="8742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</a:t>
            </a:r>
            <a:endParaRPr lang="en-US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289" y="3237690"/>
            <a:ext cx="3872532" cy="1190327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745063" y="3628308"/>
            <a:ext cx="4062984" cy="3805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#3</a:t>
            </a:r>
          </a:p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 &amp; CONCLUSION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8125968" y="1696871"/>
            <a:ext cx="3586853" cy="8742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907256" y="2707995"/>
            <a:ext cx="476131" cy="476131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Object 5"/>
          <p:cNvSpPr/>
          <p:nvPr/>
        </p:nvSpPr>
        <p:spPr>
          <a:xfrm>
            <a:off x="2526351" y="2679427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573839" y="2827504"/>
            <a:ext cx="656489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#1 DATA PREPROCESSING &amp; EDA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907256" y="3469804"/>
            <a:ext cx="476131" cy="476131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Object 8"/>
          <p:cNvSpPr/>
          <p:nvPr/>
        </p:nvSpPr>
        <p:spPr>
          <a:xfrm>
            <a:off x="2526351" y="3441236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573839" y="3589313"/>
            <a:ext cx="656489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 MODEL BUILDING &amp; EVALUATION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907256" y="4231614"/>
            <a:ext cx="476131" cy="476131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2" name="Object 11"/>
          <p:cNvSpPr/>
          <p:nvPr/>
        </p:nvSpPr>
        <p:spPr>
          <a:xfrm>
            <a:off x="2526351" y="4203046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3573839" y="4351123"/>
            <a:ext cx="656489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#3 RESULTS &amp; CONCLUSION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#1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18908" y="1666458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Object 5"/>
          <p:cNvSpPr/>
          <p:nvPr/>
        </p:nvSpPr>
        <p:spPr>
          <a:xfrm>
            <a:off x="6284928" y="3650972"/>
            <a:ext cx="5808797" cy="3351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en-US" sz="3500" b="1" kern="0" spc="2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 TEXT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18908" y="1666458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Object 5"/>
          <p:cNvSpPr/>
          <p:nvPr/>
        </p:nvSpPr>
        <p:spPr>
          <a:xfrm>
            <a:off x="6284928" y="3650972"/>
            <a:ext cx="5808797" cy="3351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en-US" sz="3500" b="1" kern="0" spc="2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 TEXT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#3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118908" y="1666458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Object 5"/>
          <p:cNvSpPr/>
          <p:nvPr/>
        </p:nvSpPr>
        <p:spPr>
          <a:xfrm>
            <a:off x="6284928" y="3650972"/>
            <a:ext cx="5808797" cy="3351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81"/>
              </a:lnSpc>
              <a:spcAft>
                <a:spcPts val="600"/>
              </a:spcAft>
              <a:buNone/>
            </a:pPr>
            <a:r>
              <a:rPr lang="en-US" sz="3500" b="1" kern="0" spc="2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 TEXT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244850" y="3149606"/>
            <a:ext cx="5604775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513"/>
              </a:lnSpc>
              <a:spcAft>
                <a:spcPts val="600"/>
              </a:spcAft>
              <a:buNone/>
            </a:pPr>
            <a:r>
              <a:rPr lang="en-US" sz="5600" b="1" kern="0" spc="364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</a:t>
            </a:r>
          </a:p>
          <a:p>
            <a:pPr algn="ctr">
              <a:lnSpc>
                <a:spcPts val="5513"/>
              </a:lnSpc>
              <a:spcAft>
                <a:spcPts val="600"/>
              </a:spcAft>
              <a:buNone/>
            </a:pPr>
            <a:r>
              <a:rPr lang="en-US" sz="5600" b="1" kern="0" spc="364" dirty="0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</a:t>
            </a:r>
            <a:endParaRPr 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166E83C-DBFA-5445-A4B6-E569660A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69" y="0"/>
            <a:ext cx="6858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E195E6-E3CD-2443-A920-755549B9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162</Words>
  <Application>Microsoft Macintosh PowerPoint</Application>
  <PresentationFormat>와이드스크린</PresentationFormat>
  <Paragraphs>50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Montserrat</vt:lpstr>
      <vt:lpstr>Calibri</vt:lpstr>
      <vt:lpstr>Roboto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 국진</cp:lastModifiedBy>
  <cp:revision>3</cp:revision>
  <dcterms:created xsi:type="dcterms:W3CDTF">2020-08-10T07:15:54Z</dcterms:created>
  <dcterms:modified xsi:type="dcterms:W3CDTF">2020-08-10T07:30:04Z</dcterms:modified>
</cp:coreProperties>
</file>